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5" r:id="rId3"/>
    <p:sldId id="260" r:id="rId4"/>
    <p:sldId id="283" r:id="rId5"/>
    <p:sldId id="262" r:id="rId6"/>
    <p:sldId id="263" r:id="rId7"/>
    <p:sldId id="264" r:id="rId8"/>
    <p:sldId id="261" r:id="rId9"/>
    <p:sldId id="282" r:id="rId10"/>
    <p:sldId id="284" r:id="rId11"/>
    <p:sldId id="265" r:id="rId12"/>
    <p:sldId id="266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94613"/>
  </p:normalViewPr>
  <p:slideViewPr>
    <p:cSldViewPr snapToGrid="0">
      <p:cViewPr varScale="1">
        <p:scale>
          <a:sx n="119" d="100"/>
          <a:sy n="119" d="100"/>
        </p:scale>
        <p:origin x="2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2B423-20E8-2043-8B91-B97CBD4B6559}" type="datetimeFigureOut">
              <a:rPr lang="en-US" smtClean="0"/>
              <a:t>8/28/16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DF656-6416-0E47-B4F7-AA1ABE356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37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Everybody makes mistakes. When you’re working with technology: learn how to find and fix error</a:t>
            </a:r>
            <a:r>
              <a:rPr lang="en-US" baseline="0" dirty="0" smtClean="0"/>
              <a:t>s and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DF656-6416-0E47-B4F7-AA1ABE3560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2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272E-18EA-48FA-8891-466BF7A368A4}" type="datetimeFigureOut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73A5-98AB-403D-AB6A-B17A4D95F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6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272E-18EA-48FA-8891-466BF7A368A4}" type="datetimeFigureOut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73A5-98AB-403D-AB6A-B17A4D95F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3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272E-18EA-48FA-8891-466BF7A368A4}" type="datetimeFigureOut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73A5-98AB-403D-AB6A-B17A4D95F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1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272E-18EA-48FA-8891-466BF7A368A4}" type="datetimeFigureOut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73A5-98AB-403D-AB6A-B17A4D95F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6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272E-18EA-48FA-8891-466BF7A368A4}" type="datetimeFigureOut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73A5-98AB-403D-AB6A-B17A4D95F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5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272E-18EA-48FA-8891-466BF7A368A4}" type="datetimeFigureOut">
              <a:rPr lang="en-US" smtClean="0"/>
              <a:t>8/28/16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73A5-98AB-403D-AB6A-B17A4D95F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4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272E-18EA-48FA-8891-466BF7A368A4}" type="datetimeFigureOut">
              <a:rPr lang="en-US" smtClean="0"/>
              <a:t>8/28/16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73A5-98AB-403D-AB6A-B17A4D95F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1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272E-18EA-48FA-8891-466BF7A368A4}" type="datetimeFigureOut">
              <a:rPr lang="en-US" smtClean="0"/>
              <a:t>8/28/16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73A5-98AB-403D-AB6A-B17A4D95F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19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272E-18EA-48FA-8891-466BF7A368A4}" type="datetimeFigureOut">
              <a:rPr lang="en-US" smtClean="0"/>
              <a:t>8/28/16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73A5-98AB-403D-AB6A-B17A4D95F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7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272E-18EA-48FA-8891-466BF7A368A4}" type="datetimeFigureOut">
              <a:rPr lang="en-US" smtClean="0"/>
              <a:t>8/28/16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73A5-98AB-403D-AB6A-B17A4D95F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9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272E-18EA-48FA-8891-466BF7A368A4}" type="datetimeFigureOut">
              <a:rPr lang="en-US" smtClean="0"/>
              <a:t>8/28/16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73A5-98AB-403D-AB6A-B17A4D95F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9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4272E-18EA-48FA-8891-466BF7A368A4}" type="datetimeFigureOut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B73A5-98AB-403D-AB6A-B17A4D95F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3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0416" y="731518"/>
            <a:ext cx="5121214" cy="2634579"/>
          </a:xfrm>
        </p:spPr>
        <p:txBody>
          <a:bodyPr>
            <a:normAutofit/>
          </a:bodyPr>
          <a:lstStyle/>
          <a:p>
            <a:r>
              <a:rPr lang="en-US" dirty="0" smtClean="0"/>
              <a:t>Welcome to         Mrs. O-C’s Classroom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58071" y="3366097"/>
            <a:ext cx="5003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Grab a blank </a:t>
            </a:r>
            <a:r>
              <a:rPr lang="en-US" sz="3200" dirty="0"/>
              <a:t>s</a:t>
            </a:r>
            <a:r>
              <a:rPr lang="en-US" sz="3200" dirty="0" smtClean="0"/>
              <a:t>heet of paper on the front or back table.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77" y="796065"/>
            <a:ext cx="4264638" cy="4975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023" y="5719953"/>
            <a:ext cx="3810000" cy="381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2122" y="6562165"/>
            <a:ext cx="49592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 thanks to Mr. McAllister at St. Charles for the original presentation</a:t>
            </a:r>
            <a:endParaRPr lang="en-US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8208084" y="4367606"/>
            <a:ext cx="3253545" cy="1633070"/>
          </a:xfrm>
          <a:prstGeom prst="downArrowCallout">
            <a:avLst>
              <a:gd name="adj1" fmla="val 23188"/>
              <a:gd name="adj2" fmla="val 33333"/>
              <a:gd name="adj3" fmla="val 18413"/>
              <a:gd name="adj4" fmla="val 7551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Write your name and class period in the top </a:t>
            </a:r>
            <a:r>
              <a:rPr lang="en-US" sz="2800">
                <a:solidFill>
                  <a:schemeClr val="tx1"/>
                </a:solidFill>
              </a:rPr>
              <a:t>right </a:t>
            </a:r>
            <a:r>
              <a:rPr lang="en-US" sz="2800" smtClean="0">
                <a:solidFill>
                  <a:schemeClr val="tx1"/>
                </a:solidFill>
              </a:rPr>
              <a:t>corner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9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670"/>
          </a:xfrm>
        </p:spPr>
        <p:txBody>
          <a:bodyPr/>
          <a:lstStyle/>
          <a:p>
            <a:r>
              <a:rPr lang="en-US" b="1" dirty="0" smtClean="0"/>
              <a:t>About 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0835"/>
            <a:ext cx="8069132" cy="3272399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I’m </a:t>
            </a:r>
            <a:r>
              <a:rPr lang="en-US" sz="4000" dirty="0">
                <a:solidFill>
                  <a:srgbClr val="C00000"/>
                </a:solidFill>
              </a:rPr>
              <a:t>not from </a:t>
            </a:r>
            <a:r>
              <a:rPr lang="en-US" sz="4000" dirty="0" smtClean="0">
                <a:solidFill>
                  <a:srgbClr val="C00000"/>
                </a:solidFill>
              </a:rPr>
              <a:t>Maryland</a:t>
            </a:r>
          </a:p>
          <a:p>
            <a:pPr lvl="1"/>
            <a:r>
              <a:rPr lang="en-US" sz="3600" dirty="0" smtClean="0"/>
              <a:t>We moved a lot</a:t>
            </a:r>
          </a:p>
          <a:p>
            <a:pPr lvl="1"/>
            <a:r>
              <a:rPr lang="en-US" sz="3600" dirty="0" smtClean="0"/>
              <a:t>I’ve attended 18 different schools</a:t>
            </a:r>
          </a:p>
          <a:p>
            <a:pPr lvl="1"/>
            <a:r>
              <a:rPr lang="en-US" sz="3600" dirty="0" smtClean="0"/>
              <a:t>Most recently my Bachelors is </a:t>
            </a:r>
            <a:r>
              <a:rPr lang="en-US" sz="3600" dirty="0" smtClean="0"/>
              <a:t>in CS from </a:t>
            </a:r>
            <a:r>
              <a:rPr lang="en-US" sz="3600" dirty="0" smtClean="0"/>
              <a:t>the University of Delaware, my Masters is </a:t>
            </a:r>
            <a:r>
              <a:rPr lang="en-US" sz="3600" dirty="0" smtClean="0"/>
              <a:t>in </a:t>
            </a:r>
            <a:r>
              <a:rPr lang="en-US" sz="3600" dirty="0" err="1" smtClean="0"/>
              <a:t>ed</a:t>
            </a:r>
            <a:r>
              <a:rPr lang="en-US" sz="3600" dirty="0" smtClean="0"/>
              <a:t> tech from </a:t>
            </a:r>
            <a:r>
              <a:rPr lang="en-US" sz="3600" dirty="0" smtClean="0"/>
              <a:t>Wilkes University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604" y="3048000"/>
            <a:ext cx="3810000" cy="3810000"/>
          </a:xfrm>
          <a:prstGeom prst="rect">
            <a:avLst/>
          </a:prstGeom>
        </p:spPr>
      </p:pic>
      <p:sp>
        <p:nvSpPr>
          <p:cNvPr id="5" name="Down Arrow Callout 4"/>
          <p:cNvSpPr/>
          <p:nvPr/>
        </p:nvSpPr>
        <p:spPr>
          <a:xfrm>
            <a:off x="8369449" y="666975"/>
            <a:ext cx="3582549" cy="3259978"/>
          </a:xfrm>
          <a:prstGeom prst="downArrowCallout">
            <a:avLst>
              <a:gd name="adj1" fmla="val 15636"/>
              <a:gd name="adj2" fmla="val 21165"/>
              <a:gd name="adj3" fmla="val 17028"/>
              <a:gd name="adj4" fmla="val 7588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6. How many schools have you attended?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7. Write down the last school you went to before here and where it is.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9861" y="833151"/>
            <a:ext cx="3932237" cy="5395527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Check the website </a:t>
            </a:r>
            <a:br>
              <a:rPr lang="en-US" sz="3600" dirty="0" smtClean="0"/>
            </a:br>
            <a:r>
              <a:rPr lang="en-US" sz="3600" dirty="0" err="1" smtClean="0"/>
              <a:t>mrs</a:t>
            </a:r>
            <a:r>
              <a:rPr lang="en-US" sz="3600" dirty="0" smtClean="0"/>
              <a:t>-o-</a:t>
            </a:r>
            <a:r>
              <a:rPr lang="en-US" sz="3600" dirty="0" err="1" smtClean="0"/>
              <a:t>c.com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if you miss a class.</a:t>
            </a:r>
          </a:p>
          <a:p>
            <a:pPr algn="ctr"/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Ask classmates for missed work. </a:t>
            </a:r>
          </a:p>
          <a:p>
            <a:pPr algn="ctr"/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Make sure you hand your excused pass to me.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5758927" y="6452812"/>
            <a:ext cx="62250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images.parents.mdpcdn.com</a:t>
            </a:r>
            <a:r>
              <a:rPr lang="en-US" sz="800" dirty="0"/>
              <a:t>/sites/</a:t>
            </a:r>
            <a:r>
              <a:rPr lang="en-US" sz="800" dirty="0" err="1"/>
              <a:t>parents.com</a:t>
            </a:r>
            <a:r>
              <a:rPr lang="en-US" sz="800" dirty="0"/>
              <a:t>/files/styles/width_360/public/images/</a:t>
            </a:r>
            <a:r>
              <a:rPr lang="en-US" sz="800" dirty="0" err="1"/>
              <a:t>skyword</a:t>
            </a:r>
            <a:r>
              <a:rPr lang="en-US" sz="800" dirty="0"/>
              <a:t>/kids%20coloring%20with%20crayons.jpg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943" y="876466"/>
            <a:ext cx="4559300" cy="459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08943" y="4658061"/>
            <a:ext cx="45593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try to do something valuable each day but since you </a:t>
            </a:r>
            <a:r>
              <a:rPr lang="en-US" smtClean="0"/>
              <a:t>were absent we just did coloring pages.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9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061" y="1551791"/>
            <a:ext cx="3932237" cy="239383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At the end of the class period</a:t>
            </a:r>
          </a:p>
          <a:p>
            <a:pPr algn="ctr"/>
            <a:endParaRPr lang="en-US" sz="3600" dirty="0">
              <a:solidFill>
                <a:srgbClr val="C00000"/>
              </a:solidFill>
            </a:endParaRPr>
          </a:p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Stay in your seats </a:t>
            </a:r>
          </a:p>
          <a:p>
            <a:pPr algn="ctr"/>
            <a:endParaRPr lang="en-US" sz="3600" dirty="0">
              <a:solidFill>
                <a:srgbClr val="C00000"/>
              </a:solidFill>
            </a:endParaRPr>
          </a:p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Dismissed by the teacher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25" y="0"/>
            <a:ext cx="3786812" cy="623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7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Expectations-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When entering the classroom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Should be doing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Going to table and grabbing binder/notebook</a:t>
            </a:r>
          </a:p>
          <a:p>
            <a:r>
              <a:rPr lang="en-US" dirty="0" smtClean="0"/>
              <a:t>Handing in homework to your class’ hand in folder</a:t>
            </a:r>
          </a:p>
          <a:p>
            <a:r>
              <a:rPr lang="en-US" dirty="0" smtClean="0"/>
              <a:t>Getting work that is graded from Handed back class folder</a:t>
            </a:r>
          </a:p>
          <a:p>
            <a:r>
              <a:rPr lang="en-US" dirty="0" smtClean="0"/>
              <a:t>Reading board for instructions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474125" y="1681163"/>
            <a:ext cx="5183188" cy="823912"/>
          </a:xfrm>
        </p:spPr>
        <p:txBody>
          <a:bodyPr/>
          <a:lstStyle/>
          <a:p>
            <a:pPr algn="ctr"/>
            <a:r>
              <a:rPr lang="en-US" dirty="0" smtClean="0"/>
              <a:t>Shouldn’t be doing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474125" y="2505075"/>
            <a:ext cx="5183188" cy="3684588"/>
          </a:xfrm>
        </p:spPr>
        <p:txBody>
          <a:bodyPr/>
          <a:lstStyle/>
          <a:p>
            <a:r>
              <a:rPr lang="en-US" dirty="0" smtClean="0"/>
              <a:t>Joking around, talking with your friends about the killer move to win the game last night,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Copying homework</a:t>
            </a:r>
          </a:p>
          <a:p>
            <a:r>
              <a:rPr lang="en-US" dirty="0" smtClean="0"/>
              <a:t>Eating </a:t>
            </a:r>
          </a:p>
          <a:p>
            <a:r>
              <a:rPr lang="en-US" dirty="0" smtClean="0"/>
              <a:t>Standing around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7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83" y="480918"/>
            <a:ext cx="10515600" cy="61135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Week 1 is about getting to </a:t>
            </a:r>
            <a:r>
              <a:rPr lang="en-US" sz="4000" smtClean="0"/>
              <a:t>know:</a:t>
            </a:r>
          </a:p>
          <a:p>
            <a:pPr marL="0" indent="0">
              <a:buNone/>
            </a:pPr>
            <a:endParaRPr lang="en-US" sz="4000" dirty="0" smtClean="0"/>
          </a:p>
          <a:p>
            <a:pPr lvl="1"/>
            <a:r>
              <a:rPr lang="en-US" sz="3600" dirty="0"/>
              <a:t>e</a:t>
            </a:r>
            <a:r>
              <a:rPr lang="en-US" sz="3600" dirty="0" smtClean="0"/>
              <a:t>ach other</a:t>
            </a:r>
          </a:p>
          <a:p>
            <a:pPr lvl="2"/>
            <a:r>
              <a:rPr lang="en-US" sz="3200" dirty="0" smtClean="0"/>
              <a:t>Likes / dislikes</a:t>
            </a:r>
          </a:p>
          <a:p>
            <a:pPr lvl="2"/>
            <a:r>
              <a:rPr lang="en-US" sz="3200" dirty="0" smtClean="0"/>
              <a:t>Strengths / skills / goals</a:t>
            </a:r>
          </a:p>
          <a:p>
            <a:pPr lvl="1"/>
            <a:r>
              <a:rPr lang="en-US" sz="3600" dirty="0"/>
              <a:t>w</a:t>
            </a:r>
            <a:r>
              <a:rPr lang="en-US" sz="3600" dirty="0" smtClean="0"/>
              <a:t>hat the class is about</a:t>
            </a:r>
          </a:p>
          <a:p>
            <a:pPr lvl="2"/>
            <a:r>
              <a:rPr lang="en-US" sz="3200" dirty="0" smtClean="0"/>
              <a:t>Content and practices</a:t>
            </a:r>
          </a:p>
          <a:p>
            <a:pPr lvl="1"/>
            <a:r>
              <a:rPr lang="en-US" sz="3600" dirty="0"/>
              <a:t>w</a:t>
            </a:r>
            <a:r>
              <a:rPr lang="en-US" sz="3600" dirty="0" smtClean="0"/>
              <a:t>hat the class rules are</a:t>
            </a:r>
          </a:p>
          <a:p>
            <a:pPr lvl="2"/>
            <a:r>
              <a:rPr lang="en-US" sz="3200" dirty="0" smtClean="0"/>
              <a:t>A bit each day</a:t>
            </a:r>
          </a:p>
          <a:p>
            <a:pPr lvl="1"/>
            <a:r>
              <a:rPr lang="en-US" sz="3600" dirty="0" smtClean="0"/>
              <a:t>what you want to know and do with computers and technology</a:t>
            </a:r>
          </a:p>
          <a:p>
            <a:endParaRPr lang="en-US" sz="4000" dirty="0"/>
          </a:p>
        </p:txBody>
      </p:sp>
      <p:sp>
        <p:nvSpPr>
          <p:cNvPr id="4" name="Sun 3"/>
          <p:cNvSpPr/>
          <p:nvPr/>
        </p:nvSpPr>
        <p:spPr>
          <a:xfrm>
            <a:off x="8433995" y="688489"/>
            <a:ext cx="3582297" cy="3474720"/>
          </a:xfrm>
          <a:prstGeom prst="su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/>
                </a:solidFill>
              </a:rPr>
              <a:t>The 1</a:t>
            </a:r>
            <a:r>
              <a:rPr lang="en-US" sz="3200" baseline="30000" dirty="0">
                <a:solidFill>
                  <a:schemeClr val="accent5"/>
                </a:solidFill>
              </a:rPr>
              <a:t>st</a:t>
            </a:r>
            <a:r>
              <a:rPr lang="en-US" sz="3200" dirty="0">
                <a:solidFill>
                  <a:schemeClr val="accent5"/>
                </a:solidFill>
              </a:rPr>
              <a:t> week</a:t>
            </a:r>
          </a:p>
        </p:txBody>
      </p:sp>
    </p:spTree>
    <p:extLst>
      <p:ext uri="{BB962C8B-B14F-4D97-AF65-F5344CB8AC3E}">
        <p14:creationId xmlns:p14="http://schemas.microsoft.com/office/powerpoint/2010/main" val="165892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319604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2 basic rules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Have respect</a:t>
            </a:r>
          </a:p>
          <a:p>
            <a:r>
              <a:rPr lang="en-US" sz="4400" b="1" dirty="0" smtClean="0">
                <a:solidFill>
                  <a:srgbClr val="C00000"/>
                </a:solidFill>
              </a:rPr>
              <a:t>Be on task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335" y="3394039"/>
            <a:ext cx="4166795" cy="4166795"/>
          </a:xfrm>
          <a:prstGeom prst="rect">
            <a:avLst/>
          </a:prstGeom>
        </p:spPr>
      </p:pic>
      <p:sp>
        <p:nvSpPr>
          <p:cNvPr id="5" name="Right Arrow Callout 4"/>
          <p:cNvSpPr/>
          <p:nvPr/>
        </p:nvSpPr>
        <p:spPr>
          <a:xfrm>
            <a:off x="1054250" y="3786691"/>
            <a:ext cx="7885356" cy="2390271"/>
          </a:xfrm>
          <a:prstGeom prst="rightArrowCallout">
            <a:avLst>
              <a:gd name="adj1" fmla="val 27573"/>
              <a:gd name="adj2" fmla="val 25000"/>
              <a:gd name="adj3" fmla="val 25000"/>
              <a:gd name="adj4" fmla="val 9075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Give 2 examples of what it means to have respect.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Give 2 examples of what it means to be on task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3" y="388189"/>
            <a:ext cx="5119221" cy="578877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5428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/>
              <a:t>I take attendance.</a:t>
            </a:r>
          </a:p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I fill out tardy forms.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788029" y="1013706"/>
            <a:ext cx="3932237" cy="381158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You are going to be doing work in this class.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I have never had a student fail who has completed all assignments </a:t>
            </a:r>
            <a:r>
              <a:rPr lang="en-US" sz="3600" b="1" u="sng" dirty="0" smtClean="0"/>
              <a:t>ON TIME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415" y="457199"/>
            <a:ext cx="5612561" cy="561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5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29891" y="1097033"/>
            <a:ext cx="4722607" cy="4453666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It is a COUNTY </a:t>
            </a:r>
            <a:r>
              <a:rPr lang="en-US" sz="2800" dirty="0"/>
              <a:t>a</a:t>
            </a:r>
            <a:r>
              <a:rPr lang="en-US" sz="2800" dirty="0" smtClean="0"/>
              <a:t>s well as a SCHOOL RULE, no electronic devices during the school day except times that teachers ask you to use them.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I will tell you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when </a:t>
            </a:r>
            <a:r>
              <a:rPr lang="en-US" sz="2800" dirty="0" smtClean="0"/>
              <a:t>these times are,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don’t </a:t>
            </a:r>
            <a:r>
              <a:rPr lang="en-US" sz="2800" dirty="0" smtClean="0"/>
              <a:t>abuse these occasions.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21" y="621102"/>
            <a:ext cx="5405528" cy="54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6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standing in front of you……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My name is Mrs. O’Grady-Cunniff (Mrs. O-C) </a:t>
            </a:r>
          </a:p>
          <a:p>
            <a:r>
              <a:rPr lang="en-US" sz="4000" dirty="0" smtClean="0"/>
              <a:t>I teach Computer Science and Technology classes</a:t>
            </a:r>
          </a:p>
          <a:p>
            <a:endParaRPr lang="en-US" sz="4000" dirty="0" smtClean="0"/>
          </a:p>
          <a:p>
            <a:r>
              <a:rPr lang="en-US" sz="4000" dirty="0" smtClean="0"/>
              <a:t>Tuesday’s PRIDE time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dirty="0" smtClean="0"/>
              <a:t>Coding Outreach Club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dirty="0" smtClean="0"/>
              <a:t>Computer Bowl competition club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546" y="5470265"/>
            <a:ext cx="4166795" cy="4166795"/>
          </a:xfrm>
          <a:prstGeom prst="rect">
            <a:avLst/>
          </a:prstGeom>
        </p:spPr>
      </p:pic>
      <p:sp>
        <p:nvSpPr>
          <p:cNvPr id="5" name="Right Arrow Callout 4"/>
          <p:cNvSpPr/>
          <p:nvPr/>
        </p:nvSpPr>
        <p:spPr>
          <a:xfrm>
            <a:off x="1000461" y="5862918"/>
            <a:ext cx="7885356" cy="995082"/>
          </a:xfrm>
          <a:prstGeom prst="rightArrowCallout">
            <a:avLst>
              <a:gd name="adj1" fmla="val 27573"/>
              <a:gd name="adj2" fmla="val 25000"/>
              <a:gd name="adj3" fmla="val 25000"/>
              <a:gd name="adj4" fmla="val 9075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  <a:r>
              <a:rPr lang="en-US" sz="2800" dirty="0" smtClean="0">
                <a:solidFill>
                  <a:schemeClr val="tx1"/>
                </a:solidFill>
              </a:rPr>
              <a:t>. What PRIDE time activities are you interested in? (or would you create if you could)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670"/>
          </a:xfrm>
        </p:spPr>
        <p:txBody>
          <a:bodyPr/>
          <a:lstStyle/>
          <a:p>
            <a:r>
              <a:rPr lang="en-US" b="1" dirty="0" smtClean="0"/>
              <a:t>About 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078" y="3829722"/>
            <a:ext cx="8069132" cy="373842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I have a life outside of school</a:t>
            </a:r>
            <a:r>
              <a:rPr lang="en-US" sz="4000" dirty="0" smtClean="0">
                <a:solidFill>
                  <a:srgbClr val="C00000"/>
                </a:solidFill>
              </a:rPr>
              <a:t>……</a:t>
            </a:r>
          </a:p>
          <a:p>
            <a:pPr lvl="1"/>
            <a:r>
              <a:rPr lang="en-US" sz="3600" dirty="0" smtClean="0"/>
              <a:t>I like to hike, bike, and read.</a:t>
            </a:r>
          </a:p>
          <a:p>
            <a:pPr lvl="1"/>
            <a:r>
              <a:rPr lang="en-US" sz="3600" dirty="0"/>
              <a:t>M</a:t>
            </a:r>
            <a:r>
              <a:rPr lang="en-US" sz="3600" dirty="0" smtClean="0"/>
              <a:t>y passion is to advocate for computer science for all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604" y="3048000"/>
            <a:ext cx="3810000" cy="3810000"/>
          </a:xfrm>
          <a:prstGeom prst="rect">
            <a:avLst/>
          </a:prstGeom>
        </p:spPr>
      </p:pic>
      <p:sp>
        <p:nvSpPr>
          <p:cNvPr id="5" name="Down Arrow Callout 4"/>
          <p:cNvSpPr/>
          <p:nvPr/>
        </p:nvSpPr>
        <p:spPr>
          <a:xfrm>
            <a:off x="7853083" y="484094"/>
            <a:ext cx="4098916" cy="3442859"/>
          </a:xfrm>
          <a:prstGeom prst="downArrowCallout">
            <a:avLst>
              <a:gd name="adj1" fmla="val 15636"/>
              <a:gd name="adj2" fmla="val 21165"/>
              <a:gd name="adj3" fmla="val 17028"/>
              <a:gd name="adj4" fmla="val 7588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4</a:t>
            </a:r>
            <a:r>
              <a:rPr lang="en-US" sz="2800" dirty="0" smtClean="0">
                <a:solidFill>
                  <a:schemeClr val="tx1"/>
                </a:solidFill>
              </a:rPr>
              <a:t>. List at least 2 things you really enjoy doing.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5. Describe one thing you would like to change or improve in the world.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973" y="1339551"/>
            <a:ext cx="4037349" cy="22694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78" y="1286809"/>
            <a:ext cx="23749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7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491</Words>
  <Application>Microsoft Macintosh PowerPoint</Application>
  <PresentationFormat>Widescreen</PresentationFormat>
  <Paragraphs>73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Arial</vt:lpstr>
      <vt:lpstr>Office Theme</vt:lpstr>
      <vt:lpstr>Welcome to         Mrs. O-C’s Classroom</vt:lpstr>
      <vt:lpstr>PowerPoint Presentation</vt:lpstr>
      <vt:lpstr>PowerPoint Presentation</vt:lpstr>
      <vt:lpstr>2 basic rules</vt:lpstr>
      <vt:lpstr>PowerPoint Presentation</vt:lpstr>
      <vt:lpstr>PowerPoint Presentation</vt:lpstr>
      <vt:lpstr>PowerPoint Presentation</vt:lpstr>
      <vt:lpstr>Who is standing in front of you……</vt:lpstr>
      <vt:lpstr>About me</vt:lpstr>
      <vt:lpstr>About me</vt:lpstr>
      <vt:lpstr>PowerPoint Presentation</vt:lpstr>
      <vt:lpstr>PowerPoint Presentation</vt:lpstr>
      <vt:lpstr>Class Expectations-   When entering the classroom</vt:lpstr>
    </vt:vector>
  </TitlesOfParts>
  <Company>Charles County Public Schools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McAllister, Christopher (CCPS)</dc:creator>
  <cp:lastModifiedBy>O'Grady-Cunniff, Dianne (CCPS)</cp:lastModifiedBy>
  <cp:revision>33</cp:revision>
  <dcterms:created xsi:type="dcterms:W3CDTF">2015-08-28T16:46:52Z</dcterms:created>
  <dcterms:modified xsi:type="dcterms:W3CDTF">2016-08-28T17:24:01Z</dcterms:modified>
</cp:coreProperties>
</file>